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7625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3002280"/>
            <a:ext cx="8517612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SkillScape</a:t>
            </a:r>
            <a:endParaRPr lang="en-US" sz="6707" dirty="0"/>
          </a:p>
        </p:txBody>
      </p:sp>
      <p:sp>
        <p:nvSpPr>
          <p:cNvPr id="5" name="Text 3"/>
          <p:cNvSpPr/>
          <p:nvPr/>
        </p:nvSpPr>
        <p:spPr>
          <a:xfrm>
            <a:off x="864037" y="4437221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an interactive game that combines the worlds of banking and software development. Designed to engage and educate, this game will test your knowledge on a variety of concepts essential for both industries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767852"/>
            <a:ext cx="9624179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Game Objective: SkillScape Concepts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Challenge Yourself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26093" y="5705594"/>
            <a:ext cx="36121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Put your banking  expertise to the test by guessing the correct terms and concepts.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09141" y="5171718"/>
            <a:ext cx="320004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Expand Your Knowledge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509141" y="5705594"/>
            <a:ext cx="361211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new industry-specific vocabulary and deepen your understanding of key principles.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630132" y="4909661"/>
            <a:ext cx="4136231" cy="2638187"/>
          </a:xfrm>
          <a:prstGeom prst="roundRect">
            <a:avLst>
              <a:gd name="adj" fmla="val 3930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92189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Compete with Friends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9892189" y="5705594"/>
            <a:ext cx="361211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Compete against your peers and climb the leaderboard for bragging rights.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1235512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Question Bank: Diverse Topics in Banking 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864037" y="342650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2396" y="3519011"/>
            <a:ext cx="13858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342650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Banking Concepts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3960376"/>
            <a:ext cx="661368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deposits and withdrawals to interest rates and loan types, the game covers a wide range of banking fundamentals.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864037" y="56699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47274" y="5762506"/>
            <a:ext cx="18883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1666280" y="566999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Software Development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1666280" y="6203871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Delve into programming languages, software architecture, data structures, and more.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43677" y="664488"/>
            <a:ext cx="11240691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Game Mechanics: Hangman-style Gameplay</a:t>
            </a:r>
            <a:endParaRPr lang="en-US" sz="474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Guess the Word</a:t>
            </a:r>
            <a:endParaRPr lang="en-US" sz="2373" dirty="0"/>
          </a:p>
        </p:txBody>
      </p:sp>
      <p:sp>
        <p:nvSpPr>
          <p:cNvPr id="7" name="Text 4"/>
          <p:cNvSpPr/>
          <p:nvPr/>
        </p:nvSpPr>
        <p:spPr>
          <a:xfrm>
            <a:off x="2410658" y="2541508"/>
            <a:ext cx="113760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Players take turns guessing letters to reveal the hidden banking or software term.</a:t>
            </a:r>
            <a:endParaRPr lang="en-US" sz="189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Incorrect Guesses</a:t>
            </a:r>
            <a:endParaRPr lang="en-US" sz="2373" dirty="0"/>
          </a:p>
        </p:txBody>
      </p:sp>
      <p:sp>
        <p:nvSpPr>
          <p:cNvPr id="10" name="Text 6"/>
          <p:cNvSpPr/>
          <p:nvPr/>
        </p:nvSpPr>
        <p:spPr>
          <a:xfrm>
            <a:off x="2410658" y="4470082"/>
            <a:ext cx="113760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wrong guess brings the player one step closer to a game over.</a:t>
            </a:r>
            <a:endParaRPr lang="en-US" sz="189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Reveal the Term</a:t>
            </a:r>
            <a:endParaRPr lang="en-US" sz="2373" dirty="0"/>
          </a:p>
        </p:txBody>
      </p:sp>
      <p:sp>
        <p:nvSpPr>
          <p:cNvPr id="13" name="Text 8"/>
          <p:cNvSpPr/>
          <p:nvPr/>
        </p:nvSpPr>
        <p:spPr>
          <a:xfrm>
            <a:off x="2410658" y="6398657"/>
            <a:ext cx="113760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Correctly guess all the letters to uncover the full term and earn points.</a:t>
            </a:r>
            <a:endParaRPr lang="en-US" sz="189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92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07156" y="2963585"/>
            <a:ext cx="6561296" cy="6073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2"/>
              </a:lnSpc>
              <a:buNone/>
            </a:pPr>
            <a:r>
              <a:rPr lang="en-US" sz="3826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Randomized Question Selection</a:t>
            </a:r>
            <a:endParaRPr lang="en-US" sz="3826" dirty="0"/>
          </a:p>
        </p:txBody>
      </p:sp>
      <p:sp>
        <p:nvSpPr>
          <p:cNvPr id="6" name="Shape 3"/>
          <p:cNvSpPr/>
          <p:nvPr/>
        </p:nvSpPr>
        <p:spPr>
          <a:xfrm>
            <a:off x="2007156" y="5778817"/>
            <a:ext cx="10615970" cy="24289"/>
          </a:xfrm>
          <a:prstGeom prst="roundRect">
            <a:avLst>
              <a:gd name="adj" fmla="val 336054"/>
            </a:avLst>
          </a:prstGeom>
          <a:solidFill>
            <a:srgbClr val="D1C8C6"/>
          </a:solidFill>
          <a:ln/>
        </p:spPr>
      </p:sp>
      <p:sp>
        <p:nvSpPr>
          <p:cNvPr id="7" name="Shape 4"/>
          <p:cNvSpPr/>
          <p:nvPr/>
        </p:nvSpPr>
        <p:spPr>
          <a:xfrm>
            <a:off x="4600337" y="5098733"/>
            <a:ext cx="24289" cy="680085"/>
          </a:xfrm>
          <a:prstGeom prst="roundRect">
            <a:avLst>
              <a:gd name="adj" fmla="val 336054"/>
            </a:avLst>
          </a:prstGeom>
          <a:solidFill>
            <a:srgbClr val="D1C8C6"/>
          </a:solidFill>
          <a:ln/>
        </p:spPr>
      </p:sp>
      <p:sp>
        <p:nvSpPr>
          <p:cNvPr id="8" name="Shape 5"/>
          <p:cNvSpPr/>
          <p:nvPr/>
        </p:nvSpPr>
        <p:spPr>
          <a:xfrm>
            <a:off x="4393883" y="5560219"/>
            <a:ext cx="437198" cy="437198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557951" y="5633085"/>
            <a:ext cx="109061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295" dirty="0"/>
          </a:p>
        </p:txBody>
      </p:sp>
      <p:sp>
        <p:nvSpPr>
          <p:cNvPr id="10" name="Text 7"/>
          <p:cNvSpPr/>
          <p:nvPr/>
        </p:nvSpPr>
        <p:spPr>
          <a:xfrm>
            <a:off x="3397925" y="3862388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Diverse Question Bank</a:t>
            </a:r>
            <a:endParaRPr lang="en-US" sz="1913" dirty="0"/>
          </a:p>
        </p:txBody>
      </p:sp>
      <p:sp>
        <p:nvSpPr>
          <p:cNvPr id="11" name="Text 8"/>
          <p:cNvSpPr/>
          <p:nvPr/>
        </p:nvSpPr>
        <p:spPr>
          <a:xfrm>
            <a:off x="2201466" y="4282559"/>
            <a:ext cx="4822150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game pulls from a vast collection of banking and software-related questions.</a:t>
            </a:r>
            <a:endParaRPr lang="en-US" sz="1530" dirty="0"/>
          </a:p>
        </p:txBody>
      </p:sp>
      <p:sp>
        <p:nvSpPr>
          <p:cNvPr id="12" name="Shape 9"/>
          <p:cNvSpPr/>
          <p:nvPr/>
        </p:nvSpPr>
        <p:spPr>
          <a:xfrm>
            <a:off x="7302937" y="5778817"/>
            <a:ext cx="24289" cy="680085"/>
          </a:xfrm>
          <a:prstGeom prst="roundRect">
            <a:avLst>
              <a:gd name="adj" fmla="val 336054"/>
            </a:avLst>
          </a:prstGeom>
          <a:solidFill>
            <a:srgbClr val="D1C8C6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6482" y="5560219"/>
            <a:ext cx="437198" cy="437198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40786" y="5633085"/>
            <a:ext cx="148590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295" dirty="0"/>
          </a:p>
        </p:txBody>
      </p:sp>
      <p:sp>
        <p:nvSpPr>
          <p:cNvPr id="15" name="Text 12"/>
          <p:cNvSpPr/>
          <p:nvPr/>
        </p:nvSpPr>
        <p:spPr>
          <a:xfrm>
            <a:off x="6100405" y="6653332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Randomized Selection</a:t>
            </a:r>
            <a:endParaRPr lang="en-US" sz="1913" dirty="0"/>
          </a:p>
        </p:txBody>
      </p:sp>
      <p:sp>
        <p:nvSpPr>
          <p:cNvPr id="16" name="Text 13"/>
          <p:cNvSpPr/>
          <p:nvPr/>
        </p:nvSpPr>
        <p:spPr>
          <a:xfrm>
            <a:off x="4903946" y="7073503"/>
            <a:ext cx="4822269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game session presents a unique set of questions, ensuring a fresh experience.</a:t>
            </a:r>
            <a:endParaRPr lang="en-US" sz="1530" dirty="0"/>
          </a:p>
        </p:txBody>
      </p:sp>
      <p:sp>
        <p:nvSpPr>
          <p:cNvPr id="17" name="Shape 14"/>
          <p:cNvSpPr/>
          <p:nvPr/>
        </p:nvSpPr>
        <p:spPr>
          <a:xfrm>
            <a:off x="10005536" y="5098733"/>
            <a:ext cx="24289" cy="680085"/>
          </a:xfrm>
          <a:prstGeom prst="roundRect">
            <a:avLst>
              <a:gd name="adj" fmla="val 336054"/>
            </a:avLst>
          </a:prstGeom>
          <a:solidFill>
            <a:srgbClr val="D1C8C6"/>
          </a:solidFill>
          <a:ln/>
        </p:spPr>
      </p:sp>
      <p:sp>
        <p:nvSpPr>
          <p:cNvPr id="18" name="Shape 15"/>
          <p:cNvSpPr/>
          <p:nvPr/>
        </p:nvSpPr>
        <p:spPr>
          <a:xfrm>
            <a:off x="9799082" y="5560219"/>
            <a:ext cx="437198" cy="437198"/>
          </a:xfrm>
          <a:prstGeom prst="roundRect">
            <a:avLst>
              <a:gd name="adj" fmla="val 1867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946481" y="5633085"/>
            <a:ext cx="142399" cy="2914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229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295" dirty="0"/>
          </a:p>
        </p:txBody>
      </p:sp>
      <p:sp>
        <p:nvSpPr>
          <p:cNvPr id="20" name="Text 17"/>
          <p:cNvSpPr/>
          <p:nvPr/>
        </p:nvSpPr>
        <p:spPr>
          <a:xfrm>
            <a:off x="8803005" y="3862388"/>
            <a:ext cx="2429232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Tailored Difficulty</a:t>
            </a:r>
            <a:endParaRPr lang="en-US" sz="1913" dirty="0"/>
          </a:p>
        </p:txBody>
      </p:sp>
      <p:sp>
        <p:nvSpPr>
          <p:cNvPr id="21" name="Text 18"/>
          <p:cNvSpPr/>
          <p:nvPr/>
        </p:nvSpPr>
        <p:spPr>
          <a:xfrm>
            <a:off x="7606546" y="4282559"/>
            <a:ext cx="4822269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game adjusts the question difficulty based on the player's progress and skill level.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1680210"/>
            <a:ext cx="4869180" cy="48691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195983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Scoring and Progress Tracking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6350437" y="3109317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65677" y="3124557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612493" y="328029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Correct Guesses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0309027" y="328029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Points Earned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365677" y="3831074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612493" y="398680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1-3 letters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10309027" y="398680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 points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65677" y="4537591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612493" y="469332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4-6 letters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0309027" y="469332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20 points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365677" y="5244108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612493" y="539984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7+ letters</a:t>
            </a:r>
            <a:endParaRPr lang="en-US" sz="1944" dirty="0"/>
          </a:p>
        </p:txBody>
      </p:sp>
      <p:sp>
        <p:nvSpPr>
          <p:cNvPr id="19" name="Text 15"/>
          <p:cNvSpPr/>
          <p:nvPr/>
        </p:nvSpPr>
        <p:spPr>
          <a:xfrm>
            <a:off x="10309027" y="539984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30 points</a:t>
            </a:r>
            <a:endParaRPr lang="en-US" sz="1944" dirty="0"/>
          </a:p>
        </p:txBody>
      </p:sp>
      <p:sp>
        <p:nvSpPr>
          <p:cNvPr id="20" name="Text 16"/>
          <p:cNvSpPr/>
          <p:nvPr/>
        </p:nvSpPr>
        <p:spPr>
          <a:xfrm>
            <a:off x="6350437" y="6243518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Players can track their progress, view their scores, and compare their achievements with others on the leaderboard.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433" y="2244566"/>
            <a:ext cx="5037415" cy="37403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412" y="1205389"/>
            <a:ext cx="7576542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Feedback and Hints for Correct Answers</a:t>
            </a:r>
            <a:endParaRPr lang="en-US" sz="3535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2" y="2035731"/>
            <a:ext cx="448866" cy="4488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8412" y="2664143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Correct Feedback</a:t>
            </a:r>
            <a:endParaRPr lang="en-US" sz="1767" dirty="0"/>
          </a:p>
        </p:txBody>
      </p:sp>
      <p:sp>
        <p:nvSpPr>
          <p:cNvPr id="9" name="Text 4"/>
          <p:cNvSpPr/>
          <p:nvPr/>
        </p:nvSpPr>
        <p:spPr>
          <a:xfrm>
            <a:off x="6284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Receive positive reinforcement and a detailed explanation when guessing the right term.</a:t>
            </a:r>
            <a:endParaRPr lang="en-US" sz="1414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412" y="3878104"/>
            <a:ext cx="448866" cy="4488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4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Helpful Hints</a:t>
            </a:r>
            <a:endParaRPr lang="en-US" sz="1767" dirty="0"/>
          </a:p>
        </p:txBody>
      </p:sp>
      <p:sp>
        <p:nvSpPr>
          <p:cNvPr id="12" name="Text 6"/>
          <p:cNvSpPr/>
          <p:nvPr/>
        </p:nvSpPr>
        <p:spPr>
          <a:xfrm>
            <a:off x="6284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Unlock strategic hints to guide players towards the correct answer if they get stuck.</a:t>
            </a:r>
            <a:endParaRPr lang="en-US" sz="1414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412" y="5720477"/>
            <a:ext cx="448866" cy="4488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412" y="634888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Educational Insights</a:t>
            </a:r>
            <a:endParaRPr lang="en-US" sz="1767" dirty="0"/>
          </a:p>
        </p:txBody>
      </p:sp>
      <p:sp>
        <p:nvSpPr>
          <p:cNvPr id="15" name="Text 8"/>
          <p:cNvSpPr/>
          <p:nvPr/>
        </p:nvSpPr>
        <p:spPr>
          <a:xfrm>
            <a:off x="6284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 more about the banking or software concept behind each question.</a:t>
            </a:r>
            <a:endParaRPr lang="en-US" sz="141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80" y="2718911"/>
            <a:ext cx="4963120" cy="279177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18873" y="761167"/>
            <a:ext cx="7679055" cy="13080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2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Onboarding Experience for Freshers</a:t>
            </a:r>
            <a:endParaRPr lang="en-US" sz="4120" dirty="0"/>
          </a:p>
        </p:txBody>
      </p:sp>
      <p:sp>
        <p:nvSpPr>
          <p:cNvPr id="7" name="Shape 3"/>
          <p:cNvSpPr/>
          <p:nvPr/>
        </p:nvSpPr>
        <p:spPr>
          <a:xfrm>
            <a:off x="6218873" y="2383036"/>
            <a:ext cx="7679055" cy="1555671"/>
          </a:xfrm>
          <a:prstGeom prst="roundRect">
            <a:avLst>
              <a:gd name="adj" fmla="val 565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35685" y="2599849"/>
            <a:ext cx="2616041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Guided Tutorials</a:t>
            </a:r>
            <a:endParaRPr lang="en-US" sz="2060" dirty="0"/>
          </a:p>
        </p:txBody>
      </p:sp>
      <p:sp>
        <p:nvSpPr>
          <p:cNvPr id="9" name="Text 5"/>
          <p:cNvSpPr/>
          <p:nvPr/>
        </p:nvSpPr>
        <p:spPr>
          <a:xfrm>
            <a:off x="6435685" y="3052286"/>
            <a:ext cx="7245429" cy="669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7"/>
              </a:lnSpc>
              <a:buNone/>
            </a:pPr>
            <a:r>
              <a:rPr lang="en-US" sz="164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Step-by-step instructions introduce the game mechanics and familiarize new players with the interface.</a:t>
            </a:r>
            <a:endParaRPr lang="en-US" sz="1648" dirty="0"/>
          </a:p>
        </p:txBody>
      </p:sp>
      <p:sp>
        <p:nvSpPr>
          <p:cNvPr id="10" name="Shape 6"/>
          <p:cNvSpPr/>
          <p:nvPr/>
        </p:nvSpPr>
        <p:spPr>
          <a:xfrm>
            <a:off x="6218873" y="4147899"/>
            <a:ext cx="7679055" cy="1555671"/>
          </a:xfrm>
          <a:prstGeom prst="roundRect">
            <a:avLst>
              <a:gd name="adj" fmla="val 565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435685" y="4364712"/>
            <a:ext cx="3214092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Beginner-Friendly Questions</a:t>
            </a:r>
            <a:endParaRPr lang="en-US" sz="2060" dirty="0"/>
          </a:p>
        </p:txBody>
      </p:sp>
      <p:sp>
        <p:nvSpPr>
          <p:cNvPr id="12" name="Text 8"/>
          <p:cNvSpPr/>
          <p:nvPr/>
        </p:nvSpPr>
        <p:spPr>
          <a:xfrm>
            <a:off x="6435685" y="4817150"/>
            <a:ext cx="7245429" cy="669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7"/>
              </a:lnSpc>
              <a:buNone/>
            </a:pPr>
            <a:r>
              <a:rPr lang="en-US" sz="164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game starts with easier questions to build confidence and gradually increases in difficulty.</a:t>
            </a:r>
            <a:endParaRPr lang="en-US" sz="1648" dirty="0"/>
          </a:p>
        </p:txBody>
      </p:sp>
      <p:sp>
        <p:nvSpPr>
          <p:cNvPr id="13" name="Shape 9"/>
          <p:cNvSpPr/>
          <p:nvPr/>
        </p:nvSpPr>
        <p:spPr>
          <a:xfrm>
            <a:off x="6218873" y="5912763"/>
            <a:ext cx="7679055" cy="1555671"/>
          </a:xfrm>
          <a:prstGeom prst="roundRect">
            <a:avLst>
              <a:gd name="adj" fmla="val 565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435685" y="6129576"/>
            <a:ext cx="3547467" cy="3269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5"/>
              </a:lnSpc>
              <a:buNone/>
            </a:pPr>
            <a:r>
              <a:rPr lang="en-US" sz="20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Personalized Recommendations</a:t>
            </a:r>
            <a:endParaRPr lang="en-US" sz="2060" dirty="0"/>
          </a:p>
        </p:txBody>
      </p:sp>
      <p:sp>
        <p:nvSpPr>
          <p:cNvPr id="15" name="Text 11"/>
          <p:cNvSpPr/>
          <p:nvPr/>
        </p:nvSpPr>
        <p:spPr>
          <a:xfrm>
            <a:off x="6435685" y="6582013"/>
            <a:ext cx="7245429" cy="669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37"/>
              </a:lnSpc>
              <a:buNone/>
            </a:pPr>
            <a:r>
              <a:rPr lang="en-US" sz="1648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player performance, the game suggests relevant learning resources to improve their banking and software knowledge.</a:t>
            </a:r>
            <a:endParaRPr lang="en-US" sz="164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203013"/>
            <a:ext cx="1033367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Leaderboard and Competitive Elements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Global Leaderboard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Players can compete against others worldwide, striving to achieve the highest scores and climb the rankings.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Friends Competition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game allows players to challenge their peers, adding a social element and friendly rivalry.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591639"/>
            <a:ext cx="337161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43728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Achievements and Badges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Earn badges and unlock special achievements for reaching certain milestones or mastering specific game modes.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Custom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Crimson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ATHUL SATHEESH</cp:lastModifiedBy>
  <cp:revision>2</cp:revision>
  <dcterms:created xsi:type="dcterms:W3CDTF">2024-07-13T14:54:22Z</dcterms:created>
  <dcterms:modified xsi:type="dcterms:W3CDTF">2024-07-13T14:55:18Z</dcterms:modified>
</cp:coreProperties>
</file>